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87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04FD8D-1DFE-4EDB-A54C-545A41486C0A}"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F1397-6B39-4398-8CF0-E36A1973AF3A}" type="slidenum">
              <a:rPr lang="en-US" smtClean="0"/>
              <a:t>‹#›</a:t>
            </a:fld>
            <a:endParaRPr lang="en-US"/>
          </a:p>
        </p:txBody>
      </p:sp>
    </p:spTree>
    <p:extLst>
      <p:ext uri="{BB962C8B-B14F-4D97-AF65-F5344CB8AC3E}">
        <p14:creationId xmlns:p14="http://schemas.microsoft.com/office/powerpoint/2010/main" val="565243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04FD8D-1DFE-4EDB-A54C-545A41486C0A}"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F1397-6B39-4398-8CF0-E36A1973AF3A}" type="slidenum">
              <a:rPr lang="en-US" smtClean="0"/>
              <a:t>‹#›</a:t>
            </a:fld>
            <a:endParaRPr lang="en-US"/>
          </a:p>
        </p:txBody>
      </p:sp>
    </p:spTree>
    <p:extLst>
      <p:ext uri="{BB962C8B-B14F-4D97-AF65-F5344CB8AC3E}">
        <p14:creationId xmlns:p14="http://schemas.microsoft.com/office/powerpoint/2010/main" val="2427289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04FD8D-1DFE-4EDB-A54C-545A41486C0A}"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F1397-6B39-4398-8CF0-E36A1973AF3A}" type="slidenum">
              <a:rPr lang="en-US" smtClean="0"/>
              <a:t>‹#›</a:t>
            </a:fld>
            <a:endParaRPr lang="en-US"/>
          </a:p>
        </p:txBody>
      </p:sp>
    </p:spTree>
    <p:extLst>
      <p:ext uri="{BB962C8B-B14F-4D97-AF65-F5344CB8AC3E}">
        <p14:creationId xmlns:p14="http://schemas.microsoft.com/office/powerpoint/2010/main" val="1095190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04FD8D-1DFE-4EDB-A54C-545A41486C0A}"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F1397-6B39-4398-8CF0-E36A1973AF3A}" type="slidenum">
              <a:rPr lang="en-US" smtClean="0"/>
              <a:t>‹#›</a:t>
            </a:fld>
            <a:endParaRPr lang="en-US"/>
          </a:p>
        </p:txBody>
      </p:sp>
    </p:spTree>
    <p:extLst>
      <p:ext uri="{BB962C8B-B14F-4D97-AF65-F5344CB8AC3E}">
        <p14:creationId xmlns:p14="http://schemas.microsoft.com/office/powerpoint/2010/main" val="296126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04FD8D-1DFE-4EDB-A54C-545A41486C0A}"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F1397-6B39-4398-8CF0-E36A1973AF3A}" type="slidenum">
              <a:rPr lang="en-US" smtClean="0"/>
              <a:t>‹#›</a:t>
            </a:fld>
            <a:endParaRPr lang="en-US"/>
          </a:p>
        </p:txBody>
      </p:sp>
    </p:spTree>
    <p:extLst>
      <p:ext uri="{BB962C8B-B14F-4D97-AF65-F5344CB8AC3E}">
        <p14:creationId xmlns:p14="http://schemas.microsoft.com/office/powerpoint/2010/main" val="3311783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04FD8D-1DFE-4EDB-A54C-545A41486C0A}" type="datetimeFigureOut">
              <a:rPr lang="en-US" smtClean="0"/>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CF1397-6B39-4398-8CF0-E36A1973AF3A}" type="slidenum">
              <a:rPr lang="en-US" smtClean="0"/>
              <a:t>‹#›</a:t>
            </a:fld>
            <a:endParaRPr lang="en-US"/>
          </a:p>
        </p:txBody>
      </p:sp>
    </p:spTree>
    <p:extLst>
      <p:ext uri="{BB962C8B-B14F-4D97-AF65-F5344CB8AC3E}">
        <p14:creationId xmlns:p14="http://schemas.microsoft.com/office/powerpoint/2010/main" val="3518887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04FD8D-1DFE-4EDB-A54C-545A41486C0A}" type="datetimeFigureOut">
              <a:rPr lang="en-US" smtClean="0"/>
              <a:t>1/16/2015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CF1397-6B39-4398-8CF0-E36A1973AF3A}" type="slidenum">
              <a:rPr lang="en-US" smtClean="0"/>
              <a:t>‹#›</a:t>
            </a:fld>
            <a:endParaRPr lang="en-US"/>
          </a:p>
        </p:txBody>
      </p:sp>
    </p:spTree>
    <p:extLst>
      <p:ext uri="{BB962C8B-B14F-4D97-AF65-F5344CB8AC3E}">
        <p14:creationId xmlns:p14="http://schemas.microsoft.com/office/powerpoint/2010/main" val="2472556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04FD8D-1DFE-4EDB-A54C-545A41486C0A}" type="datetimeFigureOut">
              <a:rPr lang="en-US" smtClean="0"/>
              <a:t>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CF1397-6B39-4398-8CF0-E36A1973AF3A}" type="slidenum">
              <a:rPr lang="en-US" smtClean="0"/>
              <a:t>‹#›</a:t>
            </a:fld>
            <a:endParaRPr lang="en-US"/>
          </a:p>
        </p:txBody>
      </p:sp>
    </p:spTree>
    <p:extLst>
      <p:ext uri="{BB962C8B-B14F-4D97-AF65-F5344CB8AC3E}">
        <p14:creationId xmlns:p14="http://schemas.microsoft.com/office/powerpoint/2010/main" val="1854995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04FD8D-1DFE-4EDB-A54C-545A41486C0A}" type="datetimeFigureOut">
              <a:rPr lang="en-US" smtClean="0"/>
              <a:t>1/16/2015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CF1397-6B39-4398-8CF0-E36A1973AF3A}" type="slidenum">
              <a:rPr lang="en-US" smtClean="0"/>
              <a:t>‹#›</a:t>
            </a:fld>
            <a:endParaRPr lang="en-US"/>
          </a:p>
        </p:txBody>
      </p:sp>
    </p:spTree>
    <p:extLst>
      <p:ext uri="{BB962C8B-B14F-4D97-AF65-F5344CB8AC3E}">
        <p14:creationId xmlns:p14="http://schemas.microsoft.com/office/powerpoint/2010/main" val="58741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04FD8D-1DFE-4EDB-A54C-545A41486C0A}" type="datetimeFigureOut">
              <a:rPr lang="en-US" smtClean="0"/>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CF1397-6B39-4398-8CF0-E36A1973AF3A}" type="slidenum">
              <a:rPr lang="en-US" smtClean="0"/>
              <a:t>‹#›</a:t>
            </a:fld>
            <a:endParaRPr lang="en-US"/>
          </a:p>
        </p:txBody>
      </p:sp>
    </p:spTree>
    <p:extLst>
      <p:ext uri="{BB962C8B-B14F-4D97-AF65-F5344CB8AC3E}">
        <p14:creationId xmlns:p14="http://schemas.microsoft.com/office/powerpoint/2010/main" val="2182021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04FD8D-1DFE-4EDB-A54C-545A41486C0A}" type="datetimeFigureOut">
              <a:rPr lang="en-US" smtClean="0"/>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CF1397-6B39-4398-8CF0-E36A1973AF3A}" type="slidenum">
              <a:rPr lang="en-US" smtClean="0"/>
              <a:t>‹#›</a:t>
            </a:fld>
            <a:endParaRPr lang="en-US"/>
          </a:p>
        </p:txBody>
      </p:sp>
    </p:spTree>
    <p:extLst>
      <p:ext uri="{BB962C8B-B14F-4D97-AF65-F5344CB8AC3E}">
        <p14:creationId xmlns:p14="http://schemas.microsoft.com/office/powerpoint/2010/main" val="2357652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04FD8D-1DFE-4EDB-A54C-545A41486C0A}" type="datetimeFigureOut">
              <a:rPr lang="en-US" smtClean="0"/>
              <a:t>1/16/2015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CF1397-6B39-4398-8CF0-E36A1973AF3A}" type="slidenum">
              <a:rPr lang="en-US" smtClean="0"/>
              <a:t>‹#›</a:t>
            </a:fld>
            <a:endParaRPr lang="en-US"/>
          </a:p>
        </p:txBody>
      </p:sp>
    </p:spTree>
    <p:extLst>
      <p:ext uri="{BB962C8B-B14F-4D97-AF65-F5344CB8AC3E}">
        <p14:creationId xmlns:p14="http://schemas.microsoft.com/office/powerpoint/2010/main" val="3881113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file:///E:\1PRISM%202013-2014\PRISM%20VIDEO.wm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smtClean="0"/>
              <a:t>6th grade Art</a:t>
            </a:r>
            <a:br>
              <a:rPr lang="en-US" dirty="0" smtClean="0"/>
            </a:br>
            <a:r>
              <a:rPr lang="en-US" dirty="0" smtClean="0"/>
              <a:t/>
            </a:r>
            <a:br>
              <a:rPr lang="en-US" dirty="0" smtClean="0"/>
            </a:br>
            <a:r>
              <a:rPr lang="en-US" dirty="0" smtClean="0"/>
              <a:t>Welcome to art class – where you will learn to tap into the creativity that God has given you!  During the course of this class, the elements of art and the principles of design will be explored through various exercises and projects.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866300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for class: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a:r>
            <a:br>
              <a:rPr lang="en-US" dirty="0" smtClean="0"/>
            </a:br>
            <a:r>
              <a:rPr lang="en-US" dirty="0" smtClean="0"/>
              <a:t>•	Listen</a:t>
            </a:r>
            <a:br>
              <a:rPr lang="en-US" dirty="0" smtClean="0"/>
            </a:br>
            <a:r>
              <a:rPr lang="en-US" dirty="0" smtClean="0"/>
              <a:t>•	Share</a:t>
            </a:r>
            <a:br>
              <a:rPr lang="en-US" dirty="0" smtClean="0"/>
            </a:br>
            <a:r>
              <a:rPr lang="en-US" dirty="0" smtClean="0"/>
              <a:t>•	Try your best</a:t>
            </a:r>
            <a:br>
              <a:rPr lang="en-US" dirty="0" smtClean="0"/>
            </a:br>
            <a:r>
              <a:rPr lang="en-US" dirty="0" smtClean="0"/>
              <a:t>•	Do what’s right</a:t>
            </a:r>
            <a:br>
              <a:rPr lang="en-US" dirty="0" smtClean="0"/>
            </a:br>
            <a:r>
              <a:rPr lang="en-US" dirty="0" smtClean="0"/>
              <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3491226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2057400"/>
          </a:xfrm>
        </p:spPr>
        <p:txBody>
          <a:bodyPr>
            <a:normAutofit fontScale="90000"/>
          </a:bodyPr>
          <a:lstStyle/>
          <a:p>
            <a:r>
              <a:rPr lang="en-US" dirty="0" smtClean="0"/>
              <a:t>My expectation for behavior is for all of us to strive to be more Christ-like in our attitudes and actions.</a:t>
            </a:r>
            <a:br>
              <a:rPr lang="en-US" dirty="0" smtClean="0"/>
            </a:br>
            <a:endParaRPr lang="en-US" dirty="0"/>
          </a:p>
        </p:txBody>
      </p:sp>
      <p:sp>
        <p:nvSpPr>
          <p:cNvPr id="3" name="Content Placeholder 2"/>
          <p:cNvSpPr>
            <a:spLocks noGrp="1"/>
          </p:cNvSpPr>
          <p:nvPr>
            <p:ph idx="1"/>
          </p:nvPr>
        </p:nvSpPr>
        <p:spPr>
          <a:xfrm>
            <a:off x="457200" y="2209800"/>
            <a:ext cx="8229600" cy="4525963"/>
          </a:xfrm>
        </p:spPr>
        <p:txBody>
          <a:bodyPr>
            <a:normAutofit fontScale="47500" lnSpcReduction="20000"/>
          </a:bodyPr>
          <a:lstStyle/>
          <a:p>
            <a:pPr marL="0" indent="0">
              <a:buNone/>
            </a:pPr>
            <a:r>
              <a:rPr lang="en-US" dirty="0" smtClean="0"/>
              <a:t/>
            </a:r>
            <a:br>
              <a:rPr lang="en-US" dirty="0" smtClean="0"/>
            </a:br>
            <a:endParaRPr lang="en-US" dirty="0" smtClean="0"/>
          </a:p>
          <a:p>
            <a:r>
              <a:rPr lang="en-US" sz="3600" dirty="0" smtClean="0"/>
              <a:t>Love and respect one another</a:t>
            </a:r>
            <a:br>
              <a:rPr lang="en-US" sz="3600" dirty="0" smtClean="0"/>
            </a:br>
            <a:r>
              <a:rPr lang="en-US" sz="3600" dirty="0" smtClean="0"/>
              <a:t>Be an encourager</a:t>
            </a:r>
            <a:br>
              <a:rPr lang="en-US" sz="3600" dirty="0" smtClean="0"/>
            </a:br>
            <a:r>
              <a:rPr lang="en-US" sz="3600" dirty="0" smtClean="0"/>
              <a:t>Listen to one another</a:t>
            </a:r>
            <a:br>
              <a:rPr lang="en-US" sz="3600" dirty="0" smtClean="0"/>
            </a:br>
            <a:r>
              <a:rPr lang="en-US" sz="3600" dirty="0" smtClean="0"/>
              <a:t>Be respectful of other’s feelings</a:t>
            </a:r>
            <a:br>
              <a:rPr lang="en-US" sz="3600" dirty="0" smtClean="0"/>
            </a:br>
            <a:r>
              <a:rPr lang="en-US" sz="3600" dirty="0" smtClean="0"/>
              <a:t>Be respectful of other’s property</a:t>
            </a:r>
            <a:br>
              <a:rPr lang="en-US" sz="3600" dirty="0" smtClean="0"/>
            </a:br>
            <a:r>
              <a:rPr lang="en-US" sz="3600" dirty="0" smtClean="0"/>
              <a:t>Be respectful of the environment around you</a:t>
            </a:r>
            <a:br>
              <a:rPr lang="en-US" sz="3600" dirty="0" smtClean="0"/>
            </a:br>
            <a:r>
              <a:rPr lang="en-US" sz="3600" dirty="0" smtClean="0"/>
              <a:t/>
            </a:r>
            <a:br>
              <a:rPr lang="en-US" sz="3600" dirty="0" smtClean="0"/>
            </a:br>
            <a:r>
              <a:rPr lang="en-US" sz="3600" dirty="0" smtClean="0"/>
              <a:t>Have a good work ethic</a:t>
            </a:r>
            <a:br>
              <a:rPr lang="en-US" sz="3600" dirty="0" smtClean="0"/>
            </a:br>
            <a:r>
              <a:rPr lang="en-US" sz="3600" dirty="0" smtClean="0"/>
              <a:t>Be on time</a:t>
            </a:r>
            <a:br>
              <a:rPr lang="en-US" sz="3600" dirty="0" smtClean="0"/>
            </a:br>
            <a:r>
              <a:rPr lang="en-US" sz="3600" dirty="0" smtClean="0"/>
              <a:t>Be prepared</a:t>
            </a:r>
            <a:br>
              <a:rPr lang="en-US" sz="3600" dirty="0" smtClean="0"/>
            </a:br>
            <a:r>
              <a:rPr lang="en-US" sz="3600" dirty="0" smtClean="0"/>
              <a:t>Do your assignments</a:t>
            </a:r>
            <a:br>
              <a:rPr lang="en-US" sz="3600" dirty="0" smtClean="0"/>
            </a:br>
            <a:r>
              <a:rPr lang="en-US" sz="3600" dirty="0" smtClean="0"/>
              <a:t>Work hard and give your best effort</a:t>
            </a:r>
            <a:br>
              <a:rPr lang="en-US" sz="3600" dirty="0" smtClean="0"/>
            </a:br>
            <a:r>
              <a:rPr lang="en-US" sz="3600" dirty="0" smtClean="0"/>
              <a:t>Have a positive attitude</a:t>
            </a:r>
            <a:br>
              <a:rPr lang="en-US" sz="3600" dirty="0" smtClean="0"/>
            </a:br>
            <a:r>
              <a:rPr lang="en-US" sz="3600" dirty="0" smtClean="0"/>
              <a:t>Be honest</a:t>
            </a:r>
          </a:p>
          <a:p>
            <a:r>
              <a:rPr lang="en-US" sz="3600" dirty="0">
                <a:solidFill>
                  <a:prstClr val="black"/>
                </a:solidFill>
              </a:rPr>
              <a:t>Often students will be required to a complete self-assessment rubric and reflection after a project has been completed</a:t>
            </a:r>
            <a:r>
              <a:rPr lang="en-US" sz="3600" dirty="0" smtClean="0"/>
              <a:t/>
            </a:r>
            <a:br>
              <a:rPr lang="en-US" sz="3600" dirty="0" smtClean="0"/>
            </a:br>
            <a:r>
              <a:rPr lang="en-US" dirty="0" smtClean="0"/>
              <a:t/>
            </a:r>
            <a:br>
              <a:rPr lang="en-US" dirty="0" smtClean="0"/>
            </a:br>
            <a:endParaRPr lang="en-US" dirty="0"/>
          </a:p>
        </p:txBody>
      </p:sp>
    </p:spTree>
    <p:extLst>
      <p:ext uri="{BB962C8B-B14F-4D97-AF65-F5344CB8AC3E}">
        <p14:creationId xmlns:p14="http://schemas.microsoft.com/office/powerpoint/2010/main" val="1833364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Outcomes</a:t>
            </a:r>
            <a:endParaRPr lang="en-US" dirty="0"/>
          </a:p>
        </p:txBody>
      </p:sp>
      <p:sp>
        <p:nvSpPr>
          <p:cNvPr id="3" name="Content Placeholder 2"/>
          <p:cNvSpPr>
            <a:spLocks noGrp="1"/>
          </p:cNvSpPr>
          <p:nvPr>
            <p:ph idx="1"/>
          </p:nvPr>
        </p:nvSpPr>
        <p:spPr/>
        <p:txBody>
          <a:bodyPr>
            <a:normAutofit fontScale="85000" lnSpcReduction="10000"/>
          </a:bodyPr>
          <a:lstStyle/>
          <a:p>
            <a:pPr lvl="0"/>
            <a:r>
              <a:rPr lang="en-US" sz="800" dirty="0">
                <a:solidFill>
                  <a:prstClr val="black"/>
                </a:solidFill>
              </a:rPr>
              <a:t/>
            </a:r>
            <a:br>
              <a:rPr lang="en-US" sz="800" dirty="0">
                <a:solidFill>
                  <a:prstClr val="black"/>
                </a:solidFill>
              </a:rPr>
            </a:br>
            <a:r>
              <a:rPr lang="en-US" sz="800" dirty="0" smtClean="0">
                <a:solidFill>
                  <a:prstClr val="black"/>
                </a:solidFill>
              </a:rPr>
              <a:t>.  </a:t>
            </a:r>
            <a:r>
              <a:rPr lang="en-US" sz="800" dirty="0">
                <a:solidFill>
                  <a:prstClr val="black"/>
                </a:solidFill>
              </a:rPr>
              <a:t/>
            </a:r>
            <a:br>
              <a:rPr lang="en-US" sz="800" dirty="0">
                <a:solidFill>
                  <a:prstClr val="black"/>
                </a:solidFill>
              </a:rPr>
            </a:br>
            <a:r>
              <a:rPr lang="en-US" sz="800" dirty="0">
                <a:solidFill>
                  <a:prstClr val="black"/>
                </a:solidFill>
              </a:rPr>
              <a:t/>
            </a:r>
            <a:br>
              <a:rPr lang="en-US" sz="800" dirty="0">
                <a:solidFill>
                  <a:prstClr val="black"/>
                </a:solidFill>
              </a:rPr>
            </a:br>
            <a:r>
              <a:rPr lang="en-US" sz="2400" dirty="0">
                <a:solidFill>
                  <a:prstClr val="black"/>
                </a:solidFill>
              </a:rPr>
              <a:t>Student Outcomes :  </a:t>
            </a:r>
            <a:br>
              <a:rPr lang="en-US" sz="2400" dirty="0">
                <a:solidFill>
                  <a:prstClr val="black"/>
                </a:solidFill>
              </a:rPr>
            </a:br>
            <a:r>
              <a:rPr lang="en-US" sz="2400" dirty="0">
                <a:solidFill>
                  <a:prstClr val="black"/>
                </a:solidFill>
              </a:rPr>
              <a:t>(This list may be adjusted and/or added to as new opportunities/projects occur.)</a:t>
            </a:r>
            <a:br>
              <a:rPr lang="en-US" sz="2400" dirty="0">
                <a:solidFill>
                  <a:prstClr val="black"/>
                </a:solidFill>
              </a:rPr>
            </a:br>
            <a:r>
              <a:rPr lang="en-US" sz="2400" dirty="0">
                <a:solidFill>
                  <a:prstClr val="black"/>
                </a:solidFill>
              </a:rPr>
              <a:t/>
            </a:r>
            <a:br>
              <a:rPr lang="en-US" sz="2400" dirty="0">
                <a:solidFill>
                  <a:prstClr val="black"/>
                </a:solidFill>
              </a:rPr>
            </a:br>
            <a:r>
              <a:rPr lang="en-US" sz="2400" dirty="0">
                <a:solidFill>
                  <a:prstClr val="black"/>
                </a:solidFill>
              </a:rPr>
              <a:t>The student will:  </a:t>
            </a:r>
            <a:br>
              <a:rPr lang="en-US" sz="2400" dirty="0">
                <a:solidFill>
                  <a:prstClr val="black"/>
                </a:solidFill>
              </a:rPr>
            </a:br>
            <a:r>
              <a:rPr lang="en-US" sz="2400" dirty="0">
                <a:solidFill>
                  <a:prstClr val="black"/>
                </a:solidFill>
              </a:rPr>
              <a:t> 	*Perceive connections between the visual arts and other disciplines  </a:t>
            </a:r>
            <a:br>
              <a:rPr lang="en-US" sz="2400" dirty="0">
                <a:solidFill>
                  <a:prstClr val="black"/>
                </a:solidFill>
              </a:rPr>
            </a:br>
            <a:r>
              <a:rPr lang="en-US" sz="2400" dirty="0">
                <a:solidFill>
                  <a:prstClr val="black"/>
                </a:solidFill>
              </a:rPr>
              <a:t> 	*Identify the elements of art and the principles of design in their</a:t>
            </a:r>
            <a:br>
              <a:rPr lang="en-US" sz="2400" dirty="0">
                <a:solidFill>
                  <a:prstClr val="black"/>
                </a:solidFill>
              </a:rPr>
            </a:br>
            <a:r>
              <a:rPr lang="en-US" sz="2400" dirty="0">
                <a:solidFill>
                  <a:prstClr val="black"/>
                </a:solidFill>
              </a:rPr>
              <a:t>               projects</a:t>
            </a:r>
            <a:br>
              <a:rPr lang="en-US" sz="2400" dirty="0">
                <a:solidFill>
                  <a:prstClr val="black"/>
                </a:solidFill>
              </a:rPr>
            </a:br>
            <a:r>
              <a:rPr lang="en-US" sz="2400" dirty="0">
                <a:solidFill>
                  <a:prstClr val="black"/>
                </a:solidFill>
              </a:rPr>
              <a:t> 	*Use art as a means of communication and persuasion</a:t>
            </a:r>
            <a:br>
              <a:rPr lang="en-US" sz="2400" dirty="0">
                <a:solidFill>
                  <a:prstClr val="black"/>
                </a:solidFill>
              </a:rPr>
            </a:br>
            <a:r>
              <a:rPr lang="en-US" sz="2400" dirty="0">
                <a:solidFill>
                  <a:prstClr val="black"/>
                </a:solidFill>
              </a:rPr>
              <a:t> 	*Improve their drawing ability</a:t>
            </a:r>
            <a:br>
              <a:rPr lang="en-US" sz="2400" dirty="0">
                <a:solidFill>
                  <a:prstClr val="black"/>
                </a:solidFill>
              </a:rPr>
            </a:br>
            <a:r>
              <a:rPr lang="en-US" sz="2400" dirty="0">
                <a:solidFill>
                  <a:prstClr val="black"/>
                </a:solidFill>
              </a:rPr>
              <a:t> 	*Investigate other cultures through art and crafts</a:t>
            </a:r>
            <a:br>
              <a:rPr lang="en-US" sz="2400" dirty="0">
                <a:solidFill>
                  <a:prstClr val="black"/>
                </a:solidFill>
              </a:rPr>
            </a:br>
            <a:r>
              <a:rPr lang="en-US" sz="2400" dirty="0">
                <a:solidFill>
                  <a:prstClr val="black"/>
                </a:solidFill>
              </a:rPr>
              <a:t/>
            </a:r>
            <a:br>
              <a:rPr lang="en-US" sz="2400" dirty="0">
                <a:solidFill>
                  <a:prstClr val="black"/>
                </a:solidFill>
              </a:rPr>
            </a:br>
            <a:r>
              <a:rPr lang="en-US" sz="2400" dirty="0">
                <a:solidFill>
                  <a:prstClr val="black"/>
                </a:solidFill>
              </a:rPr>
              <a:t/>
            </a:r>
            <a:br>
              <a:rPr lang="en-US" sz="2400" dirty="0">
                <a:solidFill>
                  <a:prstClr val="black"/>
                </a:solidFill>
              </a:rPr>
            </a:br>
            <a:endParaRPr lang="en-US" sz="2400" dirty="0">
              <a:solidFill>
                <a:prstClr val="black"/>
              </a:solidFill>
            </a:endParaRPr>
          </a:p>
          <a:p>
            <a:endParaRPr lang="en-US" sz="2400" dirty="0" smtClean="0"/>
          </a:p>
          <a:p>
            <a:endParaRPr lang="en-US" sz="2400" dirty="0"/>
          </a:p>
        </p:txBody>
      </p:sp>
    </p:spTree>
    <p:extLst>
      <p:ext uri="{BB962C8B-B14F-4D97-AF65-F5344CB8AC3E}">
        <p14:creationId xmlns:p14="http://schemas.microsoft.com/office/powerpoint/2010/main" val="35697751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ction="ppaction://hlinkfile"/>
              </a:rPr>
              <a:t>E:\1PRISM 2013-2014\PRISM VIDEO.wmv</a:t>
            </a:r>
            <a:endParaRPr lang="en-US" dirty="0"/>
          </a:p>
        </p:txBody>
      </p:sp>
    </p:spTree>
    <p:extLst>
      <p:ext uri="{BB962C8B-B14F-4D97-AF65-F5344CB8AC3E}">
        <p14:creationId xmlns:p14="http://schemas.microsoft.com/office/powerpoint/2010/main" val="34219366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TotalTime>
  <Words>32</Words>
  <Application>Microsoft Office PowerPoint</Application>
  <PresentationFormat>On-screen Show (4:3)</PresentationFormat>
  <Paragraphs>10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   6th grade Art  Welcome to art class – where you will learn to tap into the creativity that God has given you!  During the course of this class, the elements of art and the principles of design will be explored through various exercises and projects.   </vt:lpstr>
      <vt:lpstr>Rules for class:</vt:lpstr>
      <vt:lpstr>My expectation for behavior is for all of us to strive to be more Christ-like in our attitudes and actions. </vt:lpstr>
      <vt:lpstr>Student Outcomes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6th grade Art  Welcome to art class – where you will learn to tap into the creativity that God has given you!  During the course of this class, the elements of art and the principles of design will be explored through various exercises and projects.</dc:title>
  <dc:creator>Tomboulian, Jodi</dc:creator>
  <cp:lastModifiedBy>Tomboulian, Jodi</cp:lastModifiedBy>
  <cp:revision>6</cp:revision>
  <dcterms:created xsi:type="dcterms:W3CDTF">2014-08-22T16:50:07Z</dcterms:created>
  <dcterms:modified xsi:type="dcterms:W3CDTF">2015-01-16T20:34:13Z</dcterms:modified>
</cp:coreProperties>
</file>